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78AA-D9E3-4D8D-BBEA-E127A5A2B7A1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71C9-C30C-4D00-A875-E4C44923D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78AA-D9E3-4D8D-BBEA-E127A5A2B7A1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71C9-C30C-4D00-A875-E4C44923D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78AA-D9E3-4D8D-BBEA-E127A5A2B7A1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71C9-C30C-4D00-A875-E4C44923D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78AA-D9E3-4D8D-BBEA-E127A5A2B7A1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71C9-C30C-4D00-A875-E4C44923D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78AA-D9E3-4D8D-BBEA-E127A5A2B7A1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71C9-C30C-4D00-A875-E4C44923D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78AA-D9E3-4D8D-BBEA-E127A5A2B7A1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71C9-C30C-4D00-A875-E4C44923D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78AA-D9E3-4D8D-BBEA-E127A5A2B7A1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71C9-C30C-4D00-A875-E4C44923D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78AA-D9E3-4D8D-BBEA-E127A5A2B7A1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71C9-C30C-4D00-A875-E4C44923D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78AA-D9E3-4D8D-BBEA-E127A5A2B7A1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71C9-C30C-4D00-A875-E4C44923D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78AA-D9E3-4D8D-BBEA-E127A5A2B7A1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671C9-C30C-4D00-A875-E4C44923D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78AA-D9E3-4D8D-BBEA-E127A5A2B7A1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BF671C9-C30C-4D00-A875-E4C44923D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2A78AA-D9E3-4D8D-BBEA-E127A5A2B7A1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F671C9-C30C-4D00-A875-E4C44923DFC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-533400"/>
            <a:ext cx="7772400" cy="4591050"/>
          </a:xfrm>
        </p:spPr>
        <p:txBody>
          <a:bodyPr/>
          <a:lstStyle/>
          <a:p>
            <a:r>
              <a:rPr lang="en-US" dirty="0" smtClean="0"/>
              <a:t>My Grandparents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066800"/>
            <a:ext cx="7854696" cy="3914336"/>
          </a:xfrm>
        </p:spPr>
        <p:txBody>
          <a:bodyPr/>
          <a:lstStyle/>
          <a:p>
            <a:r>
              <a:rPr lang="en-US" dirty="0" smtClean="0"/>
              <a:t>L</a:t>
            </a:r>
            <a:r>
              <a:rPr lang="en-US" dirty="0" smtClean="0"/>
              <a:t>uke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lukegp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1738" y="580126"/>
            <a:ext cx="7860262" cy="5638112"/>
          </a:xfrm>
        </p:spPr>
      </p:pic>
      <p:pic>
        <p:nvPicPr>
          <p:cNvPr id="5" name="Picture 4" descr="lukegp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50" y="400050"/>
            <a:ext cx="8445500" cy="6057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ukegp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666" y="528632"/>
            <a:ext cx="8080334" cy="57959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Grandma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One of my favorite memories with you is going to see the Tangle Wood Lights.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I remember years ago when we first read “Tuesday.”</a:t>
            </a:r>
          </a:p>
          <a:p>
            <a:pPr>
              <a:buNone/>
            </a:pPr>
            <a:r>
              <a:rPr lang="en-US" dirty="0" smtClean="0"/>
              <a:t>	I love it when you take me to all sorts of places.	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ukegp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4030236"/>
            <a:ext cx="3841750" cy="2755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Grandma and Grand Daddy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remember  when we all came over for parties and other things.</a:t>
            </a:r>
          </a:p>
          <a:p>
            <a:r>
              <a:rPr lang="en-US" dirty="0" smtClean="0"/>
              <a:t> I love it when you take me to parks.</a:t>
            </a:r>
          </a:p>
          <a:p>
            <a:r>
              <a:rPr lang="en-US" dirty="0" smtClean="0"/>
              <a:t> I also like all their great homemade cooking.</a:t>
            </a:r>
          </a:p>
          <a:p>
            <a:r>
              <a:rPr lang="en-US" dirty="0" smtClean="0"/>
              <a:t> I am so lucky to have my grandparents.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Granddaddy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remember  when you brought out your microscope and we got a sample from the lake to look at.</a:t>
            </a:r>
          </a:p>
          <a:p>
            <a:pPr>
              <a:buNone/>
            </a:pPr>
            <a:r>
              <a:rPr lang="en-US" dirty="0" smtClean="0"/>
              <a:t>I like it when you bring me to Wake Forest basket ball games and football games.</a:t>
            </a:r>
          </a:p>
          <a:p>
            <a:pPr>
              <a:buNone/>
            </a:pPr>
            <a:r>
              <a:rPr lang="en-US" dirty="0" smtClean="0"/>
              <a:t>I love it when you make our food, it tastes great.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love your home made lasagna.</a:t>
            </a:r>
          </a:p>
          <a:p>
            <a:pPr>
              <a:buNone/>
            </a:pPr>
            <a:r>
              <a:rPr lang="en-US" dirty="0" smtClean="0"/>
              <a:t>I also like when we go to feed the giant horses.</a:t>
            </a:r>
          </a:p>
          <a:p>
            <a:pPr>
              <a:buNone/>
            </a:pPr>
            <a:r>
              <a:rPr lang="en-US" dirty="0" smtClean="0"/>
              <a:t>You are always loving  and you make me feel good.</a:t>
            </a:r>
          </a:p>
          <a:p>
            <a:pPr>
              <a:buNone/>
            </a:pPr>
            <a:r>
              <a:rPr lang="en-US" dirty="0" smtClean="0"/>
              <a:t>I remember  when you would take me to the Library. 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lukegp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4030234"/>
            <a:ext cx="3384550" cy="2427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love it when you take me on little adventures almost every time I come over.</a:t>
            </a:r>
          </a:p>
          <a:p>
            <a:pPr>
              <a:buNone/>
            </a:pPr>
            <a:r>
              <a:rPr lang="en-US" dirty="0" smtClean="0"/>
              <a:t>I remember  when you first taught me to use a clutch.</a:t>
            </a:r>
          </a:p>
          <a:p>
            <a:pPr>
              <a:buNone/>
            </a:pPr>
            <a:r>
              <a:rPr lang="en-US" dirty="0" smtClean="0"/>
              <a:t>I love it when you push me on the swing.  That is so much fun!</a:t>
            </a:r>
          </a:p>
          <a:p>
            <a:pPr>
              <a:buNone/>
            </a:pPr>
            <a:r>
              <a:rPr lang="en-US" dirty="0" smtClean="0"/>
              <a:t>Your stake tastes so good.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Mimi and Papa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love it when I have sleep over's with you, and we go lots of places.</a:t>
            </a:r>
          </a:p>
          <a:p>
            <a:pPr>
              <a:buNone/>
            </a:pPr>
            <a:r>
              <a:rPr lang="en-US" dirty="0" smtClean="0"/>
              <a:t>It is so much fun when we watch movies and make firers and roast marsh mellows.</a:t>
            </a:r>
          </a:p>
          <a:p>
            <a:pPr>
              <a:buNone/>
            </a:pPr>
            <a:r>
              <a:rPr lang="en-US" dirty="0" smtClean="0"/>
              <a:t>I love riding on the golf cart with you guys.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lukegp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666" y="1066801"/>
            <a:ext cx="7330057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lukegp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990600"/>
            <a:ext cx="7861219" cy="563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248</Words>
  <Application>Microsoft Office PowerPoint</Application>
  <PresentationFormat>On-screen Show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My Grandparents</vt:lpstr>
      <vt:lpstr>Grandma</vt:lpstr>
      <vt:lpstr>Grandma and Grand Daddy </vt:lpstr>
      <vt:lpstr>Granddaddy</vt:lpstr>
      <vt:lpstr>Mimi</vt:lpstr>
      <vt:lpstr>Papa</vt:lpstr>
      <vt:lpstr>Mimi and Papa</vt:lpstr>
      <vt:lpstr>Slide 8</vt:lpstr>
      <vt:lpstr>Slide 9</vt:lpstr>
      <vt:lpstr>Slide 10</vt:lpstr>
      <vt:lpstr>Slide 11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Grandparents</dc:title>
  <dc:creator>newsomluk</dc:creator>
  <cp:lastModifiedBy>newsomluk</cp:lastModifiedBy>
  <cp:revision>14</cp:revision>
  <dcterms:created xsi:type="dcterms:W3CDTF">2009-03-31T18:40:51Z</dcterms:created>
  <dcterms:modified xsi:type="dcterms:W3CDTF">2009-04-21T18:37:42Z</dcterms:modified>
</cp:coreProperties>
</file>